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7"/>
  </p:notesMasterIdLst>
  <p:handoutMasterIdLst>
    <p:handoutMasterId r:id="rId38"/>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1605" r:id="rId19"/>
    <p:sldId id="260" r:id="rId20"/>
    <p:sldId id="1612" r:id="rId21"/>
    <p:sldId id="1607" r:id="rId22"/>
    <p:sldId id="1606" r:id="rId23"/>
    <p:sldId id="1610" r:id="rId24"/>
    <p:sldId id="1608" r:id="rId25"/>
    <p:sldId id="1613" r:id="rId26"/>
    <p:sldId id="1609" r:id="rId27"/>
    <p:sldId id="1618" r:id="rId28"/>
    <p:sldId id="1616" r:id="rId29"/>
    <p:sldId id="1614" r:id="rId30"/>
    <p:sldId id="1611" r:id="rId31"/>
    <p:sldId id="1615" r:id="rId32"/>
    <p:sldId id="2076136859" r:id="rId33"/>
    <p:sldId id="2076136830" r:id="rId34"/>
    <p:sldId id="1627" r:id="rId35"/>
    <p:sldId id="207613685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1605"/>
            <p14:sldId id="260"/>
            <p14:sldId id="1612"/>
            <p14:sldId id="1607"/>
            <p14:sldId id="1606"/>
            <p14:sldId id="1610"/>
            <p14:sldId id="1608"/>
            <p14:sldId id="1613"/>
            <p14:sldId id="1609"/>
            <p14:sldId id="1618"/>
            <p14:sldId id="1616"/>
            <p14:sldId id="1614"/>
            <p14:sldId id="1611"/>
            <p14:sldId id="1615"/>
            <p14:sldId id="2076136859"/>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0151" autoAdjust="0"/>
  </p:normalViewPr>
  <p:slideViewPr>
    <p:cSldViewPr snapToGrid="0">
      <p:cViewPr varScale="1">
        <p:scale>
          <a:sx n="64" d="100"/>
          <a:sy n="64" d="100"/>
        </p:scale>
        <p:origin x="1334"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8/2/2021 3:02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8/2/2021 2:45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8/2/2021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8/2/2021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8/2/2021 5:36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5923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21</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22</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8/2/2021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developer.microsoft.com/en-us/fluentui#/controls/web" TargetMode="External"/><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3"/>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4"/>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5"/>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6"/>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7"/>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8"/>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9"/>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r>
              <a:rPr lang="en-US" sz="32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can access the site collection using three different ways in Microsoft Graph API:</a:t>
            </a:r>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210591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2380</TotalTime>
  <Words>3295</Words>
  <Application>Microsoft Office PowerPoint</Application>
  <PresentationFormat>Custom</PresentationFormat>
  <Paragraphs>316</Paragraphs>
  <Slides>30</Slides>
  <Notes>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8" baseType="lpstr">
      <vt:lpstr>Arial</vt:lpstr>
      <vt:lpstr>Calibri</vt:lpstr>
      <vt:lpstr>Calibri Light</vt:lpstr>
      <vt:lpstr>Consolas</vt:lpstr>
      <vt:lpstr>Proxima Nova Semibold</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145</cp:revision>
  <dcterms:created xsi:type="dcterms:W3CDTF">2020-06-20T06:26:35Z</dcterms:created>
  <dcterms:modified xsi:type="dcterms:W3CDTF">2021-08-02T12:25:07Z</dcterms:modified>
</cp:coreProperties>
</file>